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619CF-3BDB-1946-BED5-DEBD502A1CFC}" type="datetimeFigureOut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F3AE-A806-FB47-917E-31744C3F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36" y="2187511"/>
            <a:ext cx="2260432" cy="18861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15" y="573643"/>
            <a:ext cx="3650382" cy="12112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600" y="2187511"/>
            <a:ext cx="2260432" cy="18861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0600" y="573642"/>
            <a:ext cx="3650382" cy="12112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9036" y="5020150"/>
            <a:ext cx="2260432" cy="188618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0600" y="5020150"/>
            <a:ext cx="3650382" cy="121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Ainars Gaidis</dc:creator>
  <cp:lastModifiedBy>Ainars Gaidis</cp:lastModifiedBy>
  <cp:revision>13</cp:revision>
  <dcterms:created xsi:type="dcterms:W3CDTF">2018-03-28T04:10:14Z</dcterms:created>
  <dcterms:modified xsi:type="dcterms:W3CDTF">2018-03-28T04:19:14Z</dcterms:modified>
</cp:coreProperties>
</file>